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5" r:id="rId11"/>
    <p:sldId id="264" r:id="rId12"/>
    <p:sldId id="267" r:id="rId13"/>
    <p:sldId id="266" r:id="rId14"/>
    <p:sldId id="270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1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483749-7058-4157-8AFF-353062337F41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8AD1AE6-8B48-4D41-B692-1AFB8433EF45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Педагоги-</a:t>
          </a:r>
          <a:r>
            <a:rPr lang="ru-RU" sz="2800" b="1" dirty="0" err="1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стажисты</a:t>
          </a:r>
          <a:r>
            <a:rPr lang="ru-RU" sz="2800" b="1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молодые педагоги</a:t>
          </a:r>
          <a:endParaRPr lang="ru-RU" sz="2800" b="1" dirty="0">
            <a:solidFill>
              <a:schemeClr val="tx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F4260C-C32F-4D8F-B82B-2B670733981C}" type="parTrans" cxnId="{2E8724D0-4BA9-46D0-A334-693346F12437}">
      <dgm:prSet/>
      <dgm:spPr/>
      <dgm:t>
        <a:bodyPr/>
        <a:lstStyle/>
        <a:p>
          <a:endParaRPr lang="ru-RU"/>
        </a:p>
      </dgm:t>
    </dgm:pt>
    <dgm:pt modelId="{F6106285-8711-4CF6-87AE-39F695634E14}" type="sibTrans" cxnId="{2E8724D0-4BA9-46D0-A334-693346F12437}">
      <dgm:prSet/>
      <dgm:spPr/>
      <dgm:t>
        <a:bodyPr/>
        <a:lstStyle/>
        <a:p>
          <a:endParaRPr lang="ru-RU"/>
        </a:p>
      </dgm:t>
    </dgm:pt>
    <dgm:pt modelId="{515DC976-E995-4F64-B248-166BBAE989EB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Заведующий – старший воспитатель</a:t>
          </a:r>
          <a:endParaRPr lang="ru-RU" sz="2800" b="1" dirty="0">
            <a:solidFill>
              <a:schemeClr val="tx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FA90F4-078E-4CAD-ADBF-139A2D6E8FBB}" type="parTrans" cxnId="{E683703C-F6A5-4DD9-865B-E7DB8931E041}">
      <dgm:prSet/>
      <dgm:spPr/>
      <dgm:t>
        <a:bodyPr/>
        <a:lstStyle/>
        <a:p>
          <a:endParaRPr lang="ru-RU"/>
        </a:p>
      </dgm:t>
    </dgm:pt>
    <dgm:pt modelId="{995A1A31-63FC-4F7F-92D8-0F3A3C1291C8}" type="sibTrans" cxnId="{E683703C-F6A5-4DD9-865B-E7DB8931E041}">
      <dgm:prSet/>
      <dgm:spPr/>
      <dgm:t>
        <a:bodyPr/>
        <a:lstStyle/>
        <a:p>
          <a:endParaRPr lang="ru-RU"/>
        </a:p>
      </dgm:t>
    </dgm:pt>
    <dgm:pt modelId="{C7DADB0F-D8E6-4DC7-A30A-AFA8B7E0EEA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2618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Опытные старшие воспитатели – старшие воспитатели с малым опытом работы</a:t>
          </a:r>
          <a:endParaRPr lang="ru-RU" sz="2400" b="1" dirty="0">
            <a:solidFill>
              <a:srgbClr val="2618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FDCD37-B190-4945-9738-0B98C88460A3}" type="parTrans" cxnId="{7661B1DD-D802-405A-80DA-0D6D3A8FEEC9}">
      <dgm:prSet/>
      <dgm:spPr/>
      <dgm:t>
        <a:bodyPr/>
        <a:lstStyle/>
        <a:p>
          <a:endParaRPr lang="ru-RU"/>
        </a:p>
      </dgm:t>
    </dgm:pt>
    <dgm:pt modelId="{26BA0EB1-E91B-47D1-8C55-B4AA1E501F1D}" type="sibTrans" cxnId="{7661B1DD-D802-405A-80DA-0D6D3A8FEEC9}">
      <dgm:prSet/>
      <dgm:spPr/>
      <dgm:t>
        <a:bodyPr/>
        <a:lstStyle/>
        <a:p>
          <a:endParaRPr lang="ru-RU"/>
        </a:p>
      </dgm:t>
    </dgm:pt>
    <dgm:pt modelId="{694C659D-AA6E-4593-A2D2-AB1AA0412942}" type="pres">
      <dgm:prSet presAssocID="{BE483749-7058-4157-8AFF-353062337F4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1CC670-B7D4-4376-86B5-4A369B37F00D}" type="pres">
      <dgm:prSet presAssocID="{08AD1AE6-8B48-4D41-B692-1AFB8433EF45}" presName="parentLin" presStyleCnt="0"/>
      <dgm:spPr/>
    </dgm:pt>
    <dgm:pt modelId="{58F039CA-64D4-49D4-AB74-BF1F3BC87CDC}" type="pres">
      <dgm:prSet presAssocID="{08AD1AE6-8B48-4D41-B692-1AFB8433EF4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700B879-5ED3-4571-BECD-394B7F11BA1B}" type="pres">
      <dgm:prSet presAssocID="{08AD1AE6-8B48-4D41-B692-1AFB8433EF4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1D73F7-657B-4781-B101-7783E76D08B2}" type="pres">
      <dgm:prSet presAssocID="{08AD1AE6-8B48-4D41-B692-1AFB8433EF45}" presName="negativeSpace" presStyleCnt="0"/>
      <dgm:spPr/>
    </dgm:pt>
    <dgm:pt modelId="{8980E0FA-B475-45D7-B381-AA18A124236E}" type="pres">
      <dgm:prSet presAssocID="{08AD1AE6-8B48-4D41-B692-1AFB8433EF45}" presName="childText" presStyleLbl="conFgAcc1" presStyleIdx="0" presStyleCnt="3">
        <dgm:presLayoutVars>
          <dgm:bulletEnabled val="1"/>
        </dgm:presLayoutVars>
      </dgm:prSet>
      <dgm:spPr/>
    </dgm:pt>
    <dgm:pt modelId="{0278A3E8-1959-484E-9D2F-8C027AF71095}" type="pres">
      <dgm:prSet presAssocID="{F6106285-8711-4CF6-87AE-39F695634E14}" presName="spaceBetweenRectangles" presStyleCnt="0"/>
      <dgm:spPr/>
    </dgm:pt>
    <dgm:pt modelId="{9D466692-69F5-4596-B0B6-337201806494}" type="pres">
      <dgm:prSet presAssocID="{515DC976-E995-4F64-B248-166BBAE989EB}" presName="parentLin" presStyleCnt="0"/>
      <dgm:spPr/>
    </dgm:pt>
    <dgm:pt modelId="{1BFD183F-97B2-488F-AB3D-85D102FCA51D}" type="pres">
      <dgm:prSet presAssocID="{515DC976-E995-4F64-B248-166BBAE989E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5E0F585-EA63-4D7A-B062-C871A3EFD391}" type="pres">
      <dgm:prSet presAssocID="{515DC976-E995-4F64-B248-166BBAE989E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454A7-622A-4EAB-B748-AB0C88B6309E}" type="pres">
      <dgm:prSet presAssocID="{515DC976-E995-4F64-B248-166BBAE989EB}" presName="negativeSpace" presStyleCnt="0"/>
      <dgm:spPr/>
    </dgm:pt>
    <dgm:pt modelId="{4EF6CCB7-EBAD-41BB-9FB4-F36E890C7FFD}" type="pres">
      <dgm:prSet presAssocID="{515DC976-E995-4F64-B248-166BBAE989EB}" presName="childText" presStyleLbl="conFgAcc1" presStyleIdx="1" presStyleCnt="3">
        <dgm:presLayoutVars>
          <dgm:bulletEnabled val="1"/>
        </dgm:presLayoutVars>
      </dgm:prSet>
      <dgm:spPr/>
    </dgm:pt>
    <dgm:pt modelId="{C7467FE8-E243-4FDD-A3E4-4EE1CE3F805D}" type="pres">
      <dgm:prSet presAssocID="{995A1A31-63FC-4F7F-92D8-0F3A3C1291C8}" presName="spaceBetweenRectangles" presStyleCnt="0"/>
      <dgm:spPr/>
    </dgm:pt>
    <dgm:pt modelId="{9D65FD73-C013-4B4E-90F0-378A72A66910}" type="pres">
      <dgm:prSet presAssocID="{C7DADB0F-D8E6-4DC7-A30A-AFA8B7E0EEA6}" presName="parentLin" presStyleCnt="0"/>
      <dgm:spPr/>
    </dgm:pt>
    <dgm:pt modelId="{D8AD8805-FA53-4B10-A0B5-EE264DB94174}" type="pres">
      <dgm:prSet presAssocID="{C7DADB0F-D8E6-4DC7-A30A-AFA8B7E0EEA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C255EA6-CE99-460A-A6E9-74B57B158EFC}" type="pres">
      <dgm:prSet presAssocID="{C7DADB0F-D8E6-4DC7-A30A-AFA8B7E0EEA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B31546-0D0A-4108-B723-67D735FC8A80}" type="pres">
      <dgm:prSet presAssocID="{C7DADB0F-D8E6-4DC7-A30A-AFA8B7E0EEA6}" presName="negativeSpace" presStyleCnt="0"/>
      <dgm:spPr/>
    </dgm:pt>
    <dgm:pt modelId="{4101D1E1-F7F0-417C-ACC8-2126555C86AA}" type="pres">
      <dgm:prSet presAssocID="{C7DADB0F-D8E6-4DC7-A30A-AFA8B7E0EEA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49B0996-2CB9-4980-B308-F0DDA791F4E4}" type="presOf" srcId="{BE483749-7058-4157-8AFF-353062337F41}" destId="{694C659D-AA6E-4593-A2D2-AB1AA0412942}" srcOrd="0" destOrd="0" presId="urn:microsoft.com/office/officeart/2005/8/layout/list1"/>
    <dgm:cxn modelId="{B3DB6BCA-670D-4330-833B-8F2813CBC0F9}" type="presOf" srcId="{515DC976-E995-4F64-B248-166BBAE989EB}" destId="{1BFD183F-97B2-488F-AB3D-85D102FCA51D}" srcOrd="0" destOrd="0" presId="urn:microsoft.com/office/officeart/2005/8/layout/list1"/>
    <dgm:cxn modelId="{38010564-F184-4DBB-B8C3-2C2B7B5E57FF}" type="presOf" srcId="{C7DADB0F-D8E6-4DC7-A30A-AFA8B7E0EEA6}" destId="{D8AD8805-FA53-4B10-A0B5-EE264DB94174}" srcOrd="0" destOrd="0" presId="urn:microsoft.com/office/officeart/2005/8/layout/list1"/>
    <dgm:cxn modelId="{7661B1DD-D802-405A-80DA-0D6D3A8FEEC9}" srcId="{BE483749-7058-4157-8AFF-353062337F41}" destId="{C7DADB0F-D8E6-4DC7-A30A-AFA8B7E0EEA6}" srcOrd="2" destOrd="0" parTransId="{7BFDCD37-B190-4945-9738-0B98C88460A3}" sibTransId="{26BA0EB1-E91B-47D1-8C55-B4AA1E501F1D}"/>
    <dgm:cxn modelId="{2E8724D0-4BA9-46D0-A334-693346F12437}" srcId="{BE483749-7058-4157-8AFF-353062337F41}" destId="{08AD1AE6-8B48-4D41-B692-1AFB8433EF45}" srcOrd="0" destOrd="0" parTransId="{4DF4260C-C32F-4D8F-B82B-2B670733981C}" sibTransId="{F6106285-8711-4CF6-87AE-39F695634E14}"/>
    <dgm:cxn modelId="{1B2F18D8-712C-4B49-A5E1-0576C652AF25}" type="presOf" srcId="{C7DADB0F-D8E6-4DC7-A30A-AFA8B7E0EEA6}" destId="{AC255EA6-CE99-460A-A6E9-74B57B158EFC}" srcOrd="1" destOrd="0" presId="urn:microsoft.com/office/officeart/2005/8/layout/list1"/>
    <dgm:cxn modelId="{FACD01D5-07E2-43D9-9EE4-E409086137DC}" type="presOf" srcId="{08AD1AE6-8B48-4D41-B692-1AFB8433EF45}" destId="{58F039CA-64D4-49D4-AB74-BF1F3BC87CDC}" srcOrd="0" destOrd="0" presId="urn:microsoft.com/office/officeart/2005/8/layout/list1"/>
    <dgm:cxn modelId="{21019A0B-555A-48AB-A87B-B04F70121C70}" type="presOf" srcId="{08AD1AE6-8B48-4D41-B692-1AFB8433EF45}" destId="{D700B879-5ED3-4571-BECD-394B7F11BA1B}" srcOrd="1" destOrd="0" presId="urn:microsoft.com/office/officeart/2005/8/layout/list1"/>
    <dgm:cxn modelId="{E683703C-F6A5-4DD9-865B-E7DB8931E041}" srcId="{BE483749-7058-4157-8AFF-353062337F41}" destId="{515DC976-E995-4F64-B248-166BBAE989EB}" srcOrd="1" destOrd="0" parTransId="{D6FA90F4-078E-4CAD-ADBF-139A2D6E8FBB}" sibTransId="{995A1A31-63FC-4F7F-92D8-0F3A3C1291C8}"/>
    <dgm:cxn modelId="{1E4BEB26-87AA-4FFF-B477-AC7CDECC8027}" type="presOf" srcId="{515DC976-E995-4F64-B248-166BBAE989EB}" destId="{F5E0F585-EA63-4D7A-B062-C871A3EFD391}" srcOrd="1" destOrd="0" presId="urn:microsoft.com/office/officeart/2005/8/layout/list1"/>
    <dgm:cxn modelId="{0503F761-E5CD-41D5-8EB0-AA7D292AB7A9}" type="presParOf" srcId="{694C659D-AA6E-4593-A2D2-AB1AA0412942}" destId="{DB1CC670-B7D4-4376-86B5-4A369B37F00D}" srcOrd="0" destOrd="0" presId="urn:microsoft.com/office/officeart/2005/8/layout/list1"/>
    <dgm:cxn modelId="{D9F56A7D-F829-4601-8ECA-6644342BF5C5}" type="presParOf" srcId="{DB1CC670-B7D4-4376-86B5-4A369B37F00D}" destId="{58F039CA-64D4-49D4-AB74-BF1F3BC87CDC}" srcOrd="0" destOrd="0" presId="urn:microsoft.com/office/officeart/2005/8/layout/list1"/>
    <dgm:cxn modelId="{D809271D-2A56-4C36-8B0F-BB57B6450712}" type="presParOf" srcId="{DB1CC670-B7D4-4376-86B5-4A369B37F00D}" destId="{D700B879-5ED3-4571-BECD-394B7F11BA1B}" srcOrd="1" destOrd="0" presId="urn:microsoft.com/office/officeart/2005/8/layout/list1"/>
    <dgm:cxn modelId="{EB126870-4ABF-4DE7-BA00-52643486A979}" type="presParOf" srcId="{694C659D-AA6E-4593-A2D2-AB1AA0412942}" destId="{C11D73F7-657B-4781-B101-7783E76D08B2}" srcOrd="1" destOrd="0" presId="urn:microsoft.com/office/officeart/2005/8/layout/list1"/>
    <dgm:cxn modelId="{E72E06FC-40EA-47C0-9039-1DE3378EA568}" type="presParOf" srcId="{694C659D-AA6E-4593-A2D2-AB1AA0412942}" destId="{8980E0FA-B475-45D7-B381-AA18A124236E}" srcOrd="2" destOrd="0" presId="urn:microsoft.com/office/officeart/2005/8/layout/list1"/>
    <dgm:cxn modelId="{121C0ACF-4DB0-46FA-9FDC-E56870B8CB71}" type="presParOf" srcId="{694C659D-AA6E-4593-A2D2-AB1AA0412942}" destId="{0278A3E8-1959-484E-9D2F-8C027AF71095}" srcOrd="3" destOrd="0" presId="urn:microsoft.com/office/officeart/2005/8/layout/list1"/>
    <dgm:cxn modelId="{40A1BE06-3CE7-443B-8E00-4E753819ACD5}" type="presParOf" srcId="{694C659D-AA6E-4593-A2D2-AB1AA0412942}" destId="{9D466692-69F5-4596-B0B6-337201806494}" srcOrd="4" destOrd="0" presId="urn:microsoft.com/office/officeart/2005/8/layout/list1"/>
    <dgm:cxn modelId="{BBC20887-8A1B-4378-9758-D4B04EE19041}" type="presParOf" srcId="{9D466692-69F5-4596-B0B6-337201806494}" destId="{1BFD183F-97B2-488F-AB3D-85D102FCA51D}" srcOrd="0" destOrd="0" presId="urn:microsoft.com/office/officeart/2005/8/layout/list1"/>
    <dgm:cxn modelId="{C4AFEF69-CE11-45E3-B206-A497AD8B57AA}" type="presParOf" srcId="{9D466692-69F5-4596-B0B6-337201806494}" destId="{F5E0F585-EA63-4D7A-B062-C871A3EFD391}" srcOrd="1" destOrd="0" presId="urn:microsoft.com/office/officeart/2005/8/layout/list1"/>
    <dgm:cxn modelId="{367E99BE-9329-4E96-9974-91EB5662E000}" type="presParOf" srcId="{694C659D-AA6E-4593-A2D2-AB1AA0412942}" destId="{7E9454A7-622A-4EAB-B748-AB0C88B6309E}" srcOrd="5" destOrd="0" presId="urn:microsoft.com/office/officeart/2005/8/layout/list1"/>
    <dgm:cxn modelId="{2D8297B3-D3DC-4DD8-89DA-6458F0E84288}" type="presParOf" srcId="{694C659D-AA6E-4593-A2D2-AB1AA0412942}" destId="{4EF6CCB7-EBAD-41BB-9FB4-F36E890C7FFD}" srcOrd="6" destOrd="0" presId="urn:microsoft.com/office/officeart/2005/8/layout/list1"/>
    <dgm:cxn modelId="{900C041C-7F4E-4768-B57D-BB02DF0C103D}" type="presParOf" srcId="{694C659D-AA6E-4593-A2D2-AB1AA0412942}" destId="{C7467FE8-E243-4FDD-A3E4-4EE1CE3F805D}" srcOrd="7" destOrd="0" presId="urn:microsoft.com/office/officeart/2005/8/layout/list1"/>
    <dgm:cxn modelId="{84AB8C52-7F46-4D1F-92D7-507B80DC6F21}" type="presParOf" srcId="{694C659D-AA6E-4593-A2D2-AB1AA0412942}" destId="{9D65FD73-C013-4B4E-90F0-378A72A66910}" srcOrd="8" destOrd="0" presId="urn:microsoft.com/office/officeart/2005/8/layout/list1"/>
    <dgm:cxn modelId="{B941A860-F357-466D-928F-8C8DE7DE47EE}" type="presParOf" srcId="{9D65FD73-C013-4B4E-90F0-378A72A66910}" destId="{D8AD8805-FA53-4B10-A0B5-EE264DB94174}" srcOrd="0" destOrd="0" presId="urn:microsoft.com/office/officeart/2005/8/layout/list1"/>
    <dgm:cxn modelId="{F53E6989-BE90-4EB3-B241-8F8F07C5345F}" type="presParOf" srcId="{9D65FD73-C013-4B4E-90F0-378A72A66910}" destId="{AC255EA6-CE99-460A-A6E9-74B57B158EFC}" srcOrd="1" destOrd="0" presId="urn:microsoft.com/office/officeart/2005/8/layout/list1"/>
    <dgm:cxn modelId="{692C958F-27ED-439A-BACA-E9C016B654A0}" type="presParOf" srcId="{694C659D-AA6E-4593-A2D2-AB1AA0412942}" destId="{72B31546-0D0A-4108-B723-67D735FC8A80}" srcOrd="9" destOrd="0" presId="urn:microsoft.com/office/officeart/2005/8/layout/list1"/>
    <dgm:cxn modelId="{5C32F6F7-44B5-4318-9E3B-635DD4AD5032}" type="presParOf" srcId="{694C659D-AA6E-4593-A2D2-AB1AA0412942}" destId="{4101D1E1-F7F0-417C-ACC8-2126555C86A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CE0F5B-AD83-40FC-83E9-FAFFF801C74F}" type="doc">
      <dgm:prSet loTypeId="urn:microsoft.com/office/officeart/2005/8/layout/matrix1" loCatId="matrix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25B586A-DAC0-4F58-854B-2F54DB222B20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НАСТАВНИК</a:t>
          </a:r>
          <a:endParaRPr lang="ru-RU" sz="2800" b="1" dirty="0">
            <a:solidFill>
              <a:schemeClr val="tx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C57B27-ABE2-4D49-988F-1485498F8504}" type="parTrans" cxnId="{33A0AFD2-3A19-467E-838B-2A8C1C98ADD2}">
      <dgm:prSet/>
      <dgm:spPr/>
      <dgm:t>
        <a:bodyPr/>
        <a:lstStyle/>
        <a:p>
          <a:endParaRPr lang="ru-RU"/>
        </a:p>
      </dgm:t>
    </dgm:pt>
    <dgm:pt modelId="{1BB04059-E402-4ABD-AD07-4AA43C9A06F7}" type="sibTrans" cxnId="{33A0AFD2-3A19-467E-838B-2A8C1C98ADD2}">
      <dgm:prSet/>
      <dgm:spPr/>
      <dgm:t>
        <a:bodyPr/>
        <a:lstStyle/>
        <a:p>
          <a:endParaRPr lang="ru-RU"/>
        </a:p>
      </dgm:t>
    </dgm:pt>
    <dgm:pt modelId="{9DCE34B0-38E1-424A-BC8C-9FDFA8AAE47A}">
      <dgm:prSet phldrT="[Текст]" custT="1"/>
      <dgm:spPr/>
      <dgm:t>
        <a:bodyPr/>
        <a:lstStyle/>
        <a:p>
          <a:r>
            <a:rPr lang="ru-RU" sz="32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НАВИГАТОР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45DABE-A16D-49C9-A8B3-F7F0C42DAD7B}" type="parTrans" cxnId="{25614BD9-EE4B-4998-8858-320429D9ABAF}">
      <dgm:prSet/>
      <dgm:spPr/>
      <dgm:t>
        <a:bodyPr/>
        <a:lstStyle/>
        <a:p>
          <a:endParaRPr lang="ru-RU"/>
        </a:p>
      </dgm:t>
    </dgm:pt>
    <dgm:pt modelId="{B422CD9B-61AC-419F-A065-FF34838B98BA}" type="sibTrans" cxnId="{25614BD9-EE4B-4998-8858-320429D9ABAF}">
      <dgm:prSet/>
      <dgm:spPr/>
      <dgm:t>
        <a:bodyPr/>
        <a:lstStyle/>
        <a:p>
          <a:endParaRPr lang="ru-RU"/>
        </a:p>
      </dgm:t>
    </dgm:pt>
    <dgm:pt modelId="{94D86C84-59D9-4B8B-8699-A6D76052BAEF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ЭТАЛОН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22A988-0E5D-4BEE-9931-03355CE3FF60}" type="parTrans" cxnId="{2CCC0C60-D228-4A95-AB1D-DDF57E4558A5}">
      <dgm:prSet/>
      <dgm:spPr/>
      <dgm:t>
        <a:bodyPr/>
        <a:lstStyle/>
        <a:p>
          <a:endParaRPr lang="ru-RU"/>
        </a:p>
      </dgm:t>
    </dgm:pt>
    <dgm:pt modelId="{0B2082AC-634F-416D-BDA5-CD6E9F4789D8}" type="sibTrans" cxnId="{2CCC0C60-D228-4A95-AB1D-DDF57E4558A5}">
      <dgm:prSet/>
      <dgm:spPr/>
      <dgm:t>
        <a:bodyPr/>
        <a:lstStyle/>
        <a:p>
          <a:endParaRPr lang="ru-RU"/>
        </a:p>
      </dgm:t>
    </dgm:pt>
    <dgm:pt modelId="{FE32612B-C5EF-4FC8-87A3-B2E1F326CB98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КОНСУЛЬТАНТ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DCBB49-2A0E-4DCC-B314-3FE9BD3B92E4}" type="parTrans" cxnId="{3F1F5EC1-02FC-4F27-915F-A37C90BAAC00}">
      <dgm:prSet/>
      <dgm:spPr/>
      <dgm:t>
        <a:bodyPr/>
        <a:lstStyle/>
        <a:p>
          <a:endParaRPr lang="ru-RU"/>
        </a:p>
      </dgm:t>
    </dgm:pt>
    <dgm:pt modelId="{899D0754-F8D9-40EA-AD77-993F593E5127}" type="sibTrans" cxnId="{3F1F5EC1-02FC-4F27-915F-A37C90BAAC00}">
      <dgm:prSet/>
      <dgm:spPr/>
      <dgm:t>
        <a:bodyPr/>
        <a:lstStyle/>
        <a:p>
          <a:endParaRPr lang="ru-RU"/>
        </a:p>
      </dgm:t>
    </dgm:pt>
    <dgm:pt modelId="{5B319CBD-7348-41F4-A9DC-4C9DA3D35AF2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КОНТРОЛЕР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33D932-51E2-4E82-81F8-502A8FA3062A}" type="parTrans" cxnId="{0E877D66-5871-4C60-A433-3EE6B86BF267}">
      <dgm:prSet/>
      <dgm:spPr/>
      <dgm:t>
        <a:bodyPr/>
        <a:lstStyle/>
        <a:p>
          <a:endParaRPr lang="ru-RU"/>
        </a:p>
      </dgm:t>
    </dgm:pt>
    <dgm:pt modelId="{EBCD1B67-3515-4B36-9369-6876A4E3B8FD}" type="sibTrans" cxnId="{0E877D66-5871-4C60-A433-3EE6B86BF267}">
      <dgm:prSet/>
      <dgm:spPr/>
      <dgm:t>
        <a:bodyPr/>
        <a:lstStyle/>
        <a:p>
          <a:endParaRPr lang="ru-RU"/>
        </a:p>
      </dgm:t>
    </dgm:pt>
    <dgm:pt modelId="{059B4687-E6DF-4BA0-932A-19B3E95858C2}" type="pres">
      <dgm:prSet presAssocID="{88CE0F5B-AD83-40FC-83E9-FAFFF801C74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832366-EEAA-484B-877F-8BF652AD6C28}" type="pres">
      <dgm:prSet presAssocID="{88CE0F5B-AD83-40FC-83E9-FAFFF801C74F}" presName="matrix" presStyleCnt="0"/>
      <dgm:spPr/>
    </dgm:pt>
    <dgm:pt modelId="{EB1F3B35-38AA-47DB-B91D-FD8EEBEFB353}" type="pres">
      <dgm:prSet presAssocID="{88CE0F5B-AD83-40FC-83E9-FAFFF801C74F}" presName="tile1" presStyleLbl="node1" presStyleIdx="0" presStyleCnt="4"/>
      <dgm:spPr/>
      <dgm:t>
        <a:bodyPr/>
        <a:lstStyle/>
        <a:p>
          <a:endParaRPr lang="ru-RU"/>
        </a:p>
      </dgm:t>
    </dgm:pt>
    <dgm:pt modelId="{A71750BB-07A5-420B-A665-B72504BF86DA}" type="pres">
      <dgm:prSet presAssocID="{88CE0F5B-AD83-40FC-83E9-FAFFF801C74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E44CA4-7E1D-4D6E-8806-C7BC73391752}" type="pres">
      <dgm:prSet presAssocID="{88CE0F5B-AD83-40FC-83E9-FAFFF801C74F}" presName="tile2" presStyleLbl="node1" presStyleIdx="1" presStyleCnt="4"/>
      <dgm:spPr/>
      <dgm:t>
        <a:bodyPr/>
        <a:lstStyle/>
        <a:p>
          <a:endParaRPr lang="ru-RU"/>
        </a:p>
      </dgm:t>
    </dgm:pt>
    <dgm:pt modelId="{FC9D9765-5298-4BB2-9C0A-1E44547FF830}" type="pres">
      <dgm:prSet presAssocID="{88CE0F5B-AD83-40FC-83E9-FAFFF801C74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88686-0678-4B9B-8F50-4EA922E27752}" type="pres">
      <dgm:prSet presAssocID="{88CE0F5B-AD83-40FC-83E9-FAFFF801C74F}" presName="tile3" presStyleLbl="node1" presStyleIdx="2" presStyleCnt="4"/>
      <dgm:spPr/>
      <dgm:t>
        <a:bodyPr/>
        <a:lstStyle/>
        <a:p>
          <a:endParaRPr lang="ru-RU"/>
        </a:p>
      </dgm:t>
    </dgm:pt>
    <dgm:pt modelId="{1F51E488-0764-40A3-8178-6584D89AE3BF}" type="pres">
      <dgm:prSet presAssocID="{88CE0F5B-AD83-40FC-83E9-FAFFF801C74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5EC3C-CF53-48E2-9564-4E0036F5941C}" type="pres">
      <dgm:prSet presAssocID="{88CE0F5B-AD83-40FC-83E9-FAFFF801C74F}" presName="tile4" presStyleLbl="node1" presStyleIdx="3" presStyleCnt="4"/>
      <dgm:spPr/>
      <dgm:t>
        <a:bodyPr/>
        <a:lstStyle/>
        <a:p>
          <a:endParaRPr lang="ru-RU"/>
        </a:p>
      </dgm:t>
    </dgm:pt>
    <dgm:pt modelId="{A5058209-1412-4555-8910-8F29EF41C24D}" type="pres">
      <dgm:prSet presAssocID="{88CE0F5B-AD83-40FC-83E9-FAFFF801C74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DF4AC-5D75-4BC0-98E0-02C26BFE324D}" type="pres">
      <dgm:prSet presAssocID="{88CE0F5B-AD83-40FC-83E9-FAFFF801C74F}" presName="centerTile" presStyleLbl="fgShp" presStyleIdx="0" presStyleCnt="1" custScaleX="133333" custScaleY="11014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CE6D316-6979-40DC-92E0-02FA9597A48F}" type="presOf" srcId="{9DCE34B0-38E1-424A-BC8C-9FDFA8AAE47A}" destId="{EB1F3B35-38AA-47DB-B91D-FD8EEBEFB353}" srcOrd="0" destOrd="0" presId="urn:microsoft.com/office/officeart/2005/8/layout/matrix1"/>
    <dgm:cxn modelId="{71E06C8B-A00A-4529-99D8-00F3E3D4DFA7}" type="presOf" srcId="{9DCE34B0-38E1-424A-BC8C-9FDFA8AAE47A}" destId="{A71750BB-07A5-420B-A665-B72504BF86DA}" srcOrd="1" destOrd="0" presId="urn:microsoft.com/office/officeart/2005/8/layout/matrix1"/>
    <dgm:cxn modelId="{33A0AFD2-3A19-467E-838B-2A8C1C98ADD2}" srcId="{88CE0F5B-AD83-40FC-83E9-FAFFF801C74F}" destId="{F25B586A-DAC0-4F58-854B-2F54DB222B20}" srcOrd="0" destOrd="0" parTransId="{C0C57B27-ABE2-4D49-988F-1485498F8504}" sibTransId="{1BB04059-E402-4ABD-AD07-4AA43C9A06F7}"/>
    <dgm:cxn modelId="{03D55071-812C-4D97-8325-3D9AC5285B9B}" type="presOf" srcId="{5B319CBD-7348-41F4-A9DC-4C9DA3D35AF2}" destId="{47F5EC3C-CF53-48E2-9564-4E0036F5941C}" srcOrd="0" destOrd="0" presId="urn:microsoft.com/office/officeart/2005/8/layout/matrix1"/>
    <dgm:cxn modelId="{A72E1222-4EE8-4CE8-AF68-9D6B1CD2B206}" type="presOf" srcId="{FE32612B-C5EF-4FC8-87A3-B2E1F326CB98}" destId="{1F51E488-0764-40A3-8178-6584D89AE3BF}" srcOrd="1" destOrd="0" presId="urn:microsoft.com/office/officeart/2005/8/layout/matrix1"/>
    <dgm:cxn modelId="{3F1F5EC1-02FC-4F27-915F-A37C90BAAC00}" srcId="{F25B586A-DAC0-4F58-854B-2F54DB222B20}" destId="{FE32612B-C5EF-4FC8-87A3-B2E1F326CB98}" srcOrd="2" destOrd="0" parTransId="{91DCBB49-2A0E-4DCC-B314-3FE9BD3B92E4}" sibTransId="{899D0754-F8D9-40EA-AD77-993F593E5127}"/>
    <dgm:cxn modelId="{F7012B07-8445-4B25-9614-75701979B772}" type="presOf" srcId="{88CE0F5B-AD83-40FC-83E9-FAFFF801C74F}" destId="{059B4687-E6DF-4BA0-932A-19B3E95858C2}" srcOrd="0" destOrd="0" presId="urn:microsoft.com/office/officeart/2005/8/layout/matrix1"/>
    <dgm:cxn modelId="{0E5BE408-0B5D-49DB-BBFC-7CF0E024F522}" type="presOf" srcId="{5B319CBD-7348-41F4-A9DC-4C9DA3D35AF2}" destId="{A5058209-1412-4555-8910-8F29EF41C24D}" srcOrd="1" destOrd="0" presId="urn:microsoft.com/office/officeart/2005/8/layout/matrix1"/>
    <dgm:cxn modelId="{94CF335A-2A5D-4BB1-8DDA-81BCE4789784}" type="presOf" srcId="{F25B586A-DAC0-4F58-854B-2F54DB222B20}" destId="{180DF4AC-5D75-4BC0-98E0-02C26BFE324D}" srcOrd="0" destOrd="0" presId="urn:microsoft.com/office/officeart/2005/8/layout/matrix1"/>
    <dgm:cxn modelId="{2CCC0C60-D228-4A95-AB1D-DDF57E4558A5}" srcId="{F25B586A-DAC0-4F58-854B-2F54DB222B20}" destId="{94D86C84-59D9-4B8B-8699-A6D76052BAEF}" srcOrd="1" destOrd="0" parTransId="{A022A988-0E5D-4BEE-9931-03355CE3FF60}" sibTransId="{0B2082AC-634F-416D-BDA5-CD6E9F4789D8}"/>
    <dgm:cxn modelId="{0E877D66-5871-4C60-A433-3EE6B86BF267}" srcId="{F25B586A-DAC0-4F58-854B-2F54DB222B20}" destId="{5B319CBD-7348-41F4-A9DC-4C9DA3D35AF2}" srcOrd="3" destOrd="0" parTransId="{0A33D932-51E2-4E82-81F8-502A8FA3062A}" sibTransId="{EBCD1B67-3515-4B36-9369-6876A4E3B8FD}"/>
    <dgm:cxn modelId="{4E42FF25-1E44-4BFA-B67D-9AB8BA2ADD29}" type="presOf" srcId="{94D86C84-59D9-4B8B-8699-A6D76052BAEF}" destId="{AFE44CA4-7E1D-4D6E-8806-C7BC73391752}" srcOrd="0" destOrd="0" presId="urn:microsoft.com/office/officeart/2005/8/layout/matrix1"/>
    <dgm:cxn modelId="{159C9DE7-B73E-4181-A1A7-8E0ECA47671D}" type="presOf" srcId="{94D86C84-59D9-4B8B-8699-A6D76052BAEF}" destId="{FC9D9765-5298-4BB2-9C0A-1E44547FF830}" srcOrd="1" destOrd="0" presId="urn:microsoft.com/office/officeart/2005/8/layout/matrix1"/>
    <dgm:cxn modelId="{25614BD9-EE4B-4998-8858-320429D9ABAF}" srcId="{F25B586A-DAC0-4F58-854B-2F54DB222B20}" destId="{9DCE34B0-38E1-424A-BC8C-9FDFA8AAE47A}" srcOrd="0" destOrd="0" parTransId="{5645DABE-A16D-49C9-A8B3-F7F0C42DAD7B}" sibTransId="{B422CD9B-61AC-419F-A065-FF34838B98BA}"/>
    <dgm:cxn modelId="{FF6EFF51-6953-4FEE-AF15-792C3C427192}" type="presOf" srcId="{FE32612B-C5EF-4FC8-87A3-B2E1F326CB98}" destId="{7E188686-0678-4B9B-8F50-4EA922E27752}" srcOrd="0" destOrd="0" presId="urn:microsoft.com/office/officeart/2005/8/layout/matrix1"/>
    <dgm:cxn modelId="{01562BE9-3F8A-4527-9B92-BE797FD12727}" type="presParOf" srcId="{059B4687-E6DF-4BA0-932A-19B3E95858C2}" destId="{B8832366-EEAA-484B-877F-8BF652AD6C28}" srcOrd="0" destOrd="0" presId="urn:microsoft.com/office/officeart/2005/8/layout/matrix1"/>
    <dgm:cxn modelId="{1B1F9AC4-3553-47A9-A1D9-CBD519E3C640}" type="presParOf" srcId="{B8832366-EEAA-484B-877F-8BF652AD6C28}" destId="{EB1F3B35-38AA-47DB-B91D-FD8EEBEFB353}" srcOrd="0" destOrd="0" presId="urn:microsoft.com/office/officeart/2005/8/layout/matrix1"/>
    <dgm:cxn modelId="{2B507E1E-839E-445A-92BE-9D4973945A60}" type="presParOf" srcId="{B8832366-EEAA-484B-877F-8BF652AD6C28}" destId="{A71750BB-07A5-420B-A665-B72504BF86DA}" srcOrd="1" destOrd="0" presId="urn:microsoft.com/office/officeart/2005/8/layout/matrix1"/>
    <dgm:cxn modelId="{CD7F323F-12BA-4669-A042-D941E5E6D382}" type="presParOf" srcId="{B8832366-EEAA-484B-877F-8BF652AD6C28}" destId="{AFE44CA4-7E1D-4D6E-8806-C7BC73391752}" srcOrd="2" destOrd="0" presId="urn:microsoft.com/office/officeart/2005/8/layout/matrix1"/>
    <dgm:cxn modelId="{3966335D-E58B-4F0A-A4A3-75104B0E2FDD}" type="presParOf" srcId="{B8832366-EEAA-484B-877F-8BF652AD6C28}" destId="{FC9D9765-5298-4BB2-9C0A-1E44547FF830}" srcOrd="3" destOrd="0" presId="urn:microsoft.com/office/officeart/2005/8/layout/matrix1"/>
    <dgm:cxn modelId="{3A467EBA-0F91-4991-9915-FCFC79C4D8D0}" type="presParOf" srcId="{B8832366-EEAA-484B-877F-8BF652AD6C28}" destId="{7E188686-0678-4B9B-8F50-4EA922E27752}" srcOrd="4" destOrd="0" presId="urn:microsoft.com/office/officeart/2005/8/layout/matrix1"/>
    <dgm:cxn modelId="{FEE54DA1-8558-47E7-AD6B-40405F6F28DF}" type="presParOf" srcId="{B8832366-EEAA-484B-877F-8BF652AD6C28}" destId="{1F51E488-0764-40A3-8178-6584D89AE3BF}" srcOrd="5" destOrd="0" presId="urn:microsoft.com/office/officeart/2005/8/layout/matrix1"/>
    <dgm:cxn modelId="{4AC9D21D-75BB-40D5-B698-63AFB60B3819}" type="presParOf" srcId="{B8832366-EEAA-484B-877F-8BF652AD6C28}" destId="{47F5EC3C-CF53-48E2-9564-4E0036F5941C}" srcOrd="6" destOrd="0" presId="urn:microsoft.com/office/officeart/2005/8/layout/matrix1"/>
    <dgm:cxn modelId="{6EF01CB1-6195-4C32-BC9C-789926EB1418}" type="presParOf" srcId="{B8832366-EEAA-484B-877F-8BF652AD6C28}" destId="{A5058209-1412-4555-8910-8F29EF41C24D}" srcOrd="7" destOrd="0" presId="urn:microsoft.com/office/officeart/2005/8/layout/matrix1"/>
    <dgm:cxn modelId="{21AC4B19-626A-4A2E-A313-B0A50FE7F558}" type="presParOf" srcId="{059B4687-E6DF-4BA0-932A-19B3E95858C2}" destId="{180DF4AC-5D75-4BC0-98E0-02C26BFE324D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0E0FA-B475-45D7-B381-AA18A124236E}">
      <dsp:nvSpPr>
        <dsp:cNvPr id="0" name=""/>
        <dsp:cNvSpPr/>
      </dsp:nvSpPr>
      <dsp:spPr>
        <a:xfrm>
          <a:off x="0" y="598239"/>
          <a:ext cx="7704856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00B879-5ED3-4571-BECD-394B7F11BA1B}">
      <dsp:nvSpPr>
        <dsp:cNvPr id="0" name=""/>
        <dsp:cNvSpPr/>
      </dsp:nvSpPr>
      <dsp:spPr>
        <a:xfrm>
          <a:off x="385242" y="37359"/>
          <a:ext cx="5393399" cy="11217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Педагоги-</a:t>
          </a:r>
          <a:r>
            <a:rPr lang="ru-RU" sz="2800" b="1" kern="1200" dirty="0" err="1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стажисты</a:t>
          </a:r>
          <a:r>
            <a:rPr lang="ru-RU" sz="2800" b="1" kern="1200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молодые педагоги</a:t>
          </a:r>
          <a:endParaRPr lang="ru-RU" sz="2800" b="1" kern="1200" dirty="0">
            <a:solidFill>
              <a:schemeClr val="tx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002" y="92119"/>
        <a:ext cx="5283879" cy="1012240"/>
      </dsp:txXfrm>
    </dsp:sp>
    <dsp:sp modelId="{4EF6CCB7-EBAD-41BB-9FB4-F36E890C7FFD}">
      <dsp:nvSpPr>
        <dsp:cNvPr id="0" name=""/>
        <dsp:cNvSpPr/>
      </dsp:nvSpPr>
      <dsp:spPr>
        <a:xfrm>
          <a:off x="0" y="2321919"/>
          <a:ext cx="7704856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2900276"/>
              <a:satOff val="42783"/>
              <a:lumOff val="-3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0F585-EA63-4D7A-B062-C871A3EFD391}">
      <dsp:nvSpPr>
        <dsp:cNvPr id="0" name=""/>
        <dsp:cNvSpPr/>
      </dsp:nvSpPr>
      <dsp:spPr>
        <a:xfrm>
          <a:off x="385242" y="1761039"/>
          <a:ext cx="5393399" cy="1121760"/>
        </a:xfrm>
        <a:prstGeom prst="roundRect">
          <a:avLst/>
        </a:prstGeom>
        <a:solidFill>
          <a:schemeClr val="accent4">
            <a:hueOff val="-2900276"/>
            <a:satOff val="42783"/>
            <a:lumOff val="-323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Заведующий – старший воспитатель</a:t>
          </a:r>
          <a:endParaRPr lang="ru-RU" sz="2800" b="1" kern="1200" dirty="0">
            <a:solidFill>
              <a:schemeClr val="tx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002" y="1815799"/>
        <a:ext cx="5283879" cy="1012240"/>
      </dsp:txXfrm>
    </dsp:sp>
    <dsp:sp modelId="{4101D1E1-F7F0-417C-ACC8-2126555C86AA}">
      <dsp:nvSpPr>
        <dsp:cNvPr id="0" name=""/>
        <dsp:cNvSpPr/>
      </dsp:nvSpPr>
      <dsp:spPr>
        <a:xfrm>
          <a:off x="0" y="4045600"/>
          <a:ext cx="7704856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5800551"/>
              <a:satOff val="85567"/>
              <a:lumOff val="-64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255EA6-CE99-460A-A6E9-74B57B158EFC}">
      <dsp:nvSpPr>
        <dsp:cNvPr id="0" name=""/>
        <dsp:cNvSpPr/>
      </dsp:nvSpPr>
      <dsp:spPr>
        <a:xfrm>
          <a:off x="385242" y="3484720"/>
          <a:ext cx="5393399" cy="1121760"/>
        </a:xfrm>
        <a:prstGeom prst="roundRect">
          <a:avLst/>
        </a:prstGeom>
        <a:solidFill>
          <a:schemeClr val="accent4">
            <a:hueOff val="-5800551"/>
            <a:satOff val="85567"/>
            <a:lumOff val="-647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2618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Опытные старшие воспитатели – старшие воспитатели с малым опытом работы</a:t>
          </a:r>
          <a:endParaRPr lang="ru-RU" sz="2400" b="1" kern="1200" dirty="0">
            <a:solidFill>
              <a:srgbClr val="2618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002" y="3539480"/>
        <a:ext cx="5283879" cy="10122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F3B35-38AA-47DB-B91D-FD8EEBEFB353}">
      <dsp:nvSpPr>
        <dsp:cNvPr id="0" name=""/>
        <dsp:cNvSpPr/>
      </dsp:nvSpPr>
      <dsp:spPr>
        <a:xfrm rot="16200000">
          <a:off x="558061" y="-558061"/>
          <a:ext cx="2484276" cy="3600400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НАВИГАТОР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0" y="0"/>
        <a:ext cx="3600400" cy="1863207"/>
      </dsp:txXfrm>
    </dsp:sp>
    <dsp:sp modelId="{AFE44CA4-7E1D-4D6E-8806-C7BC73391752}">
      <dsp:nvSpPr>
        <dsp:cNvPr id="0" name=""/>
        <dsp:cNvSpPr/>
      </dsp:nvSpPr>
      <dsp:spPr>
        <a:xfrm>
          <a:off x="3600400" y="0"/>
          <a:ext cx="3600400" cy="2484276"/>
        </a:xfrm>
        <a:prstGeom prst="round1Rect">
          <a:avLst/>
        </a:prstGeom>
        <a:gradFill rotWithShape="0">
          <a:gsLst>
            <a:gs pos="0">
              <a:schemeClr val="accent4">
                <a:hueOff val="-1933517"/>
                <a:satOff val="28522"/>
                <a:lumOff val="-2157"/>
                <a:alphaOff val="0"/>
                <a:shade val="15000"/>
                <a:satMod val="180000"/>
              </a:schemeClr>
            </a:gs>
            <a:gs pos="50000">
              <a:schemeClr val="accent4">
                <a:hueOff val="-1933517"/>
                <a:satOff val="28522"/>
                <a:lumOff val="-2157"/>
                <a:alphaOff val="0"/>
                <a:shade val="45000"/>
                <a:satMod val="170000"/>
              </a:schemeClr>
            </a:gs>
            <a:gs pos="70000">
              <a:schemeClr val="accent4">
                <a:hueOff val="-1933517"/>
                <a:satOff val="28522"/>
                <a:lumOff val="-2157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-1933517"/>
                <a:satOff val="28522"/>
                <a:lumOff val="-2157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ЭТАЛОН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00400" y="0"/>
        <a:ext cx="3600400" cy="1863207"/>
      </dsp:txXfrm>
    </dsp:sp>
    <dsp:sp modelId="{7E188686-0678-4B9B-8F50-4EA922E27752}">
      <dsp:nvSpPr>
        <dsp:cNvPr id="0" name=""/>
        <dsp:cNvSpPr/>
      </dsp:nvSpPr>
      <dsp:spPr>
        <a:xfrm rot="10800000">
          <a:off x="0" y="2484276"/>
          <a:ext cx="3600400" cy="2484276"/>
        </a:xfrm>
        <a:prstGeom prst="round1Rect">
          <a:avLst/>
        </a:prstGeom>
        <a:gradFill rotWithShape="0">
          <a:gsLst>
            <a:gs pos="0">
              <a:schemeClr val="accent4">
                <a:hueOff val="-3867035"/>
                <a:satOff val="57045"/>
                <a:lumOff val="-4313"/>
                <a:alphaOff val="0"/>
                <a:shade val="15000"/>
                <a:satMod val="180000"/>
              </a:schemeClr>
            </a:gs>
            <a:gs pos="50000">
              <a:schemeClr val="accent4">
                <a:hueOff val="-3867035"/>
                <a:satOff val="57045"/>
                <a:lumOff val="-4313"/>
                <a:alphaOff val="0"/>
                <a:shade val="45000"/>
                <a:satMod val="170000"/>
              </a:schemeClr>
            </a:gs>
            <a:gs pos="70000">
              <a:schemeClr val="accent4">
                <a:hueOff val="-3867035"/>
                <a:satOff val="57045"/>
                <a:lumOff val="-4313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-3867035"/>
                <a:satOff val="57045"/>
                <a:lumOff val="-4313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КОНСУЛЬТАНТ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3105344"/>
        <a:ext cx="3600400" cy="1863207"/>
      </dsp:txXfrm>
    </dsp:sp>
    <dsp:sp modelId="{47F5EC3C-CF53-48E2-9564-4E0036F5941C}">
      <dsp:nvSpPr>
        <dsp:cNvPr id="0" name=""/>
        <dsp:cNvSpPr/>
      </dsp:nvSpPr>
      <dsp:spPr>
        <a:xfrm rot="5400000">
          <a:off x="4158462" y="1926214"/>
          <a:ext cx="2484276" cy="3600400"/>
        </a:xfrm>
        <a:prstGeom prst="round1Rect">
          <a:avLst/>
        </a:prstGeom>
        <a:gradFill rotWithShape="0">
          <a:gsLst>
            <a:gs pos="0">
              <a:schemeClr val="accent4">
                <a:hueOff val="-5800551"/>
                <a:satOff val="85567"/>
                <a:lumOff val="-6470"/>
                <a:alphaOff val="0"/>
                <a:shade val="15000"/>
                <a:satMod val="180000"/>
              </a:schemeClr>
            </a:gs>
            <a:gs pos="50000">
              <a:schemeClr val="accent4">
                <a:hueOff val="-5800551"/>
                <a:satOff val="85567"/>
                <a:lumOff val="-6470"/>
                <a:alphaOff val="0"/>
                <a:shade val="45000"/>
                <a:satMod val="170000"/>
              </a:schemeClr>
            </a:gs>
            <a:gs pos="70000">
              <a:schemeClr val="accent4">
                <a:hueOff val="-5800551"/>
                <a:satOff val="85567"/>
                <a:lumOff val="-647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-5800551"/>
                <a:satOff val="85567"/>
                <a:lumOff val="-647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КОНТРОЛЕР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600400" y="3105344"/>
        <a:ext cx="3600400" cy="1863207"/>
      </dsp:txXfrm>
    </dsp:sp>
    <dsp:sp modelId="{180DF4AC-5D75-4BC0-98E0-02C26BFE324D}">
      <dsp:nvSpPr>
        <dsp:cNvPr id="0" name=""/>
        <dsp:cNvSpPr/>
      </dsp:nvSpPr>
      <dsp:spPr>
        <a:xfrm>
          <a:off x="2160243" y="1800199"/>
          <a:ext cx="2880312" cy="1368152"/>
        </a:xfrm>
        <a:prstGeom prst="round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НАСТАВНИК</a:t>
          </a:r>
          <a:endParaRPr lang="ru-RU" sz="2800" b="1" kern="1200" dirty="0">
            <a:solidFill>
              <a:schemeClr val="tx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27031" y="1866987"/>
        <a:ext cx="2746736" cy="1234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laws.ru/acts/Pismo-Minprosvescheniya-Rossii-ot-23.01.2020-N-MR-42_02/" TargetMode="External"/><Relationship Id="rId2" Type="http://schemas.openxmlformats.org/officeDocument/2006/relationships/hyperlink" Target="http://vcht.center/wp-content/uploads/2020/02/Rasporyazhenie-Minprosveshheniya-Rossii-ot-25.12.2019-N-R-145-Ob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ev-centr.ru/files/18.01.2022-metodicheskie-rekomendatsii-po-razrabotke-i-vnedreniyu-sistemy-tselevoy-modeli-nastavnichestva-pedagogicheskikh-rabotnikov-v-oo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492896"/>
            <a:ext cx="4608512" cy="288032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8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8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Модели </a:t>
            </a:r>
            <a:r>
              <a:rPr lang="ru-RU" sz="28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наставничества и индивидуальные программы развития </a:t>
            </a:r>
            <a: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для персонифицированной </a:t>
            </a:r>
            <a:r>
              <a:rPr lang="ru-RU" sz="28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поддержки профессионального </a:t>
            </a:r>
            <a:r>
              <a:rPr lang="ru-RU" sz="28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 роста </a:t>
            </a:r>
            <a:r>
              <a:rPr lang="ru-RU" sz="28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педагога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Наталья\Desktop\Hand-Up-1024x658-PhotoRoom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929" y="2858407"/>
            <a:ext cx="5436096" cy="401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37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>
            <a:off x="1495564" y="3665984"/>
            <a:ext cx="583264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427984" y="1649760"/>
            <a:ext cx="0" cy="40324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011214" y="1132350"/>
            <a:ext cx="831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01355" y="5727600"/>
            <a:ext cx="621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3814568" y="2336218"/>
            <a:ext cx="1579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20854" y="3665984"/>
            <a:ext cx="4797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рофессиональная компетентность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88224" y="1844823"/>
            <a:ext cx="1251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огу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49806" y="4865036"/>
            <a:ext cx="12518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хочу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655" y="4826803"/>
            <a:ext cx="12899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хочу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5656" y="1844823"/>
            <a:ext cx="12899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781" y="219997"/>
            <a:ext cx="8344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молодого специалиста к эффективной работе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69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2851" y="476672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600" b="1" i="1" dirty="0">
                <a:latin typeface="Times New Roman"/>
                <a:ea typeface="Times New Roman"/>
              </a:rPr>
              <a:t>Целевая модель наставничества</a:t>
            </a:r>
            <a:r>
              <a:rPr lang="ru-RU" sz="3600" b="1" dirty="0"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latin typeface="Times New Roman"/>
                <a:ea typeface="Times New Roman"/>
              </a:rPr>
              <a:t>– </a:t>
            </a:r>
          </a:p>
          <a:p>
            <a:pPr algn="just"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Times New Roman"/>
              </a:rPr>
              <a:t>система </a:t>
            </a:r>
            <a:r>
              <a:rPr lang="ru-RU" sz="3600" b="1" dirty="0">
                <a:latin typeface="Times New Roman"/>
                <a:ea typeface="Times New Roman"/>
              </a:rPr>
              <a:t>условий, ресурсов и процессов, необходимых для реализации программ наставничества в образовательных организациях.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099" name="Picture 3" descr="C:\Users\Наталья\Desktop\boss-s-day-arrangement-with-paper-boats_23-21486641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24636"/>
            <a:ext cx="6454105" cy="363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27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0583" y="1404319"/>
            <a:ext cx="813690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позволяет уменьшить сроки профессиональной адаптации и повысить качество педагогической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деятельности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  <a:endParaRPr lang="ru-RU" sz="2000" dirty="0" smtClean="0">
              <a:solidFill>
                <a:prstClr val="white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овладеть коммуникативной культурой в общении с педагогами, детьми,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родителями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овладеть методами и приёмами сопровождения детей с учётом возрастных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индивидуальных особенностей;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овладеть приёмами для создания собственных методических разработок;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стимулирует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педагогов на достижение высоких результатов в профессиональной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деятельности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дает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возможность начинающим специалистам овладеть современными образовательными технологами на практическом уровне, овладеть секретами профессионального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мастерства; 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выстроить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конструктивное взаимодействие с опытными педагогами, установить профессиональные связи, найти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единомышленников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600" dirty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600" dirty="0" smtClean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2287" y="219998"/>
            <a:ext cx="7111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системы наставничества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2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967290386"/>
              </p:ext>
            </p:extLst>
          </p:nvPr>
        </p:nvGraphicFramePr>
        <p:xfrm>
          <a:off x="971600" y="764704"/>
          <a:ext cx="72008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980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416" y="2538805"/>
            <a:ext cx="3177390" cy="914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Желаю!</a:t>
            </a:r>
            <a:endParaRPr lang="ru-RU" sz="2800" b="1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8416" y="3453205"/>
            <a:ext cx="4752528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Расту!</a:t>
            </a:r>
            <a:endParaRPr lang="ru-RU" sz="2800" b="1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416" y="4365104"/>
            <a:ext cx="6480720" cy="9301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Творю!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46818"/>
            <a:ext cx="8122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ЛЕСЕНКА УСПЕХА  МОЛОДОГО  ПЕДАГОГА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416" y="1624405"/>
            <a:ext cx="1944216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Могу!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416" y="5301208"/>
            <a:ext cx="8090048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Учусь!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60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87348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«По- </a:t>
            </a:r>
            <a:r>
              <a:rPr lang="ru-RU" sz="3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настоящему мудрый учитель не приглашает вас посетить его собственный дом мудрости, но ведет вас к порогу вашего собственного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разума»</a:t>
            </a:r>
          </a:p>
          <a:p>
            <a:pPr>
              <a:spcAft>
                <a:spcPts val="0"/>
              </a:spcAft>
            </a:pPr>
            <a:endParaRPr lang="ru-RU" sz="32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Халиль</a:t>
            </a:r>
            <a:r>
              <a:rPr lang="ru-RU" sz="3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</a:t>
            </a:r>
            <a:r>
              <a:rPr lang="ru-RU" sz="32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Джебран</a:t>
            </a:r>
            <a:endParaRPr lang="ru-RU" sz="3200" b="1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Наталья\Desktop\explaining-something-pa-500-clr-502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2925280" cy="38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54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70177"/>
            <a:ext cx="8964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ea typeface="Times New Roman"/>
              </a:rPr>
              <a:t>               -  </a:t>
            </a:r>
            <a:r>
              <a:rPr lang="ru-RU" sz="2400" dirty="0" smtClean="0">
                <a:latin typeface="Times New Roman"/>
                <a:ea typeface="Times New Roman"/>
              </a:rPr>
              <a:t>красный </a:t>
            </a:r>
            <a:r>
              <a:rPr lang="ru-RU" sz="2400" dirty="0">
                <a:latin typeface="Times New Roman"/>
                <a:ea typeface="Times New Roman"/>
              </a:rPr>
              <a:t>цвет – я ничего не знаю об </a:t>
            </a:r>
            <a:r>
              <a:rPr lang="ru-RU" sz="2400" dirty="0" smtClean="0">
                <a:latin typeface="Times New Roman"/>
                <a:ea typeface="Times New Roman"/>
              </a:rPr>
              <a:t>этом </a:t>
            </a:r>
            <a:endParaRPr lang="en-US" sz="2400" dirty="0" smtClean="0">
              <a:latin typeface="Times New Roman"/>
              <a:ea typeface="Times New Roman"/>
            </a:endParaRPr>
          </a:p>
          <a:p>
            <a:endParaRPr lang="en-US" sz="2400" dirty="0" smtClean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en-US" sz="2400" dirty="0" smtClean="0">
                <a:latin typeface="Times New Roman"/>
                <a:ea typeface="Times New Roman"/>
              </a:rPr>
              <a:t>              </a:t>
            </a:r>
          </a:p>
          <a:p>
            <a:r>
              <a:rPr lang="en-US" sz="2400" dirty="0">
                <a:latin typeface="Times New Roman"/>
                <a:ea typeface="Times New Roman"/>
              </a:rPr>
              <a:t> </a:t>
            </a:r>
            <a:r>
              <a:rPr lang="en-US" sz="2400" dirty="0" smtClean="0">
                <a:latin typeface="Times New Roman"/>
                <a:ea typeface="Times New Roman"/>
              </a:rPr>
              <a:t>              -  </a:t>
            </a:r>
            <a:r>
              <a:rPr lang="ru-RU" sz="2400" dirty="0" smtClean="0">
                <a:latin typeface="Times New Roman"/>
                <a:ea typeface="Times New Roman"/>
              </a:rPr>
              <a:t>имею </a:t>
            </a:r>
            <a:r>
              <a:rPr lang="ru-RU" sz="2400" dirty="0">
                <a:latin typeface="Times New Roman"/>
                <a:ea typeface="Times New Roman"/>
              </a:rPr>
              <a:t>представление по данной теме, но </a:t>
            </a:r>
            <a:r>
              <a:rPr lang="en-US" sz="2400" dirty="0"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</a:rPr>
              <a:t>недостаточно </a:t>
            </a:r>
            <a:endParaRPr lang="en-US" sz="2400" dirty="0" smtClean="0">
              <a:latin typeface="Times New Roman"/>
              <a:ea typeface="Times New Roman"/>
            </a:endParaRPr>
          </a:p>
          <a:p>
            <a:endParaRPr lang="en-US" sz="2400" dirty="0" smtClean="0">
              <a:latin typeface="Times New Roman"/>
              <a:ea typeface="Times New Roman"/>
            </a:endParaRPr>
          </a:p>
          <a:p>
            <a:r>
              <a:rPr lang="en-US" sz="2400" dirty="0" smtClean="0">
                <a:latin typeface="Times New Roman"/>
                <a:ea typeface="Times New Roman"/>
              </a:rPr>
              <a:t>               </a:t>
            </a:r>
          </a:p>
          <a:p>
            <a:r>
              <a:rPr lang="en-US" sz="2400" dirty="0">
                <a:latin typeface="Times New Roman"/>
                <a:ea typeface="Times New Roman"/>
              </a:rPr>
              <a:t> </a:t>
            </a:r>
            <a:r>
              <a:rPr lang="en-US" sz="2400" dirty="0" smtClean="0">
                <a:latin typeface="Times New Roman"/>
                <a:ea typeface="Times New Roman"/>
              </a:rPr>
              <a:t>              -  </a:t>
            </a:r>
            <a:r>
              <a:rPr lang="ru-RU" sz="2400" dirty="0" smtClean="0">
                <a:latin typeface="Times New Roman"/>
                <a:ea typeface="Times New Roman"/>
              </a:rPr>
              <a:t>я </a:t>
            </a:r>
            <a:r>
              <a:rPr lang="ru-RU" sz="2400" dirty="0">
                <a:latin typeface="Times New Roman"/>
                <a:ea typeface="Times New Roman"/>
              </a:rPr>
              <a:t>изучал данную тему и могу поделиться опытом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0803" y="780906"/>
            <a:ext cx="914400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0803" y="1815477"/>
            <a:ext cx="914400" cy="6436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9097" y="2827753"/>
            <a:ext cx="914400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Наталья\Desktop\декабрь22\фы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396" y="3933056"/>
            <a:ext cx="3718719" cy="278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37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un9-79.userapi.com/impg/n-g2LNp7EM7-PKjDUr0f6pLaXBe3A2Yfxkr6Xw/jmHo_kgPMJ0.jpg?size=604x604&amp;quality=95&amp;sign=b2e2c3c3a09cb7be7f2d9c05d61c5b1d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1155"/>
            <a:ext cx="6408712" cy="640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017689">
            <a:off x="100448" y="332202"/>
            <a:ext cx="260639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2023</a:t>
            </a:r>
            <a:endParaRPr lang="ru-RU" sz="8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695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8172" y="116632"/>
            <a:ext cx="4185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Нормативно-правовые акты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78297"/>
            <a:ext cx="8856984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Verdana"/>
                <a:ea typeface="Times New Roman"/>
              </a:rPr>
              <a:t>·  </a:t>
            </a: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Федеральный законом </a:t>
            </a: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№ 273-Ф3 «Об образовании в Российской Федерации»,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ФГОС </a:t>
            </a: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ДО,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профстандарты</a:t>
            </a: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endParaRPr lang="ru-RU" sz="20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Распоряжение</a:t>
            </a:r>
            <a:r>
              <a:rPr lang="ru-RU" sz="2000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 Министерства просвещения Российской Федерации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25 декабря 2019 года № Р-145 "Об утверждении методологии (целевой модели) наставничества обучающихся для организаций, осуществляющих образовательную деятельность по общеобразовательным, дополнительным общеобразовательным и программам среднего профессионального образования, в том числе с применением лучших практик обмена опытом между обучающимися»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·  </a:t>
            </a:r>
            <a:r>
              <a:rPr lang="ru-RU" sz="2000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3"/>
              </a:rPr>
              <a:t>Письмо Министерства просвещения России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3"/>
              </a:rPr>
              <a:t>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 23.01.2020 N МР-42/02 "О направлении целевой модели наставничества и методических рекомендаций" (вместе с "Методическими рекомендациями по внедрению методологии (целевой модели) наставничества обучающихся для организаций, осуществляющих образовательную деятельность по общеобразовательным, дополнительным общеобразовательным и программам среднего профессионального образования, в том числе с применением лучших практик обмена опытом между обучающимися")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· </a:t>
            </a:r>
            <a:r>
              <a:rPr lang="ru-RU" sz="2000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Методические рекомендации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разработке и внедрению системы (целевой модели) наставничества педагогических работников в образовательных организациях (2021 г.)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 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16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6633" y="1196752"/>
            <a:ext cx="6320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551837"/>
            <a:ext cx="7920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Times New Roman"/>
              </a:rPr>
              <a:t>- универсальная </a:t>
            </a:r>
            <a:r>
              <a:rPr lang="ru-RU" sz="2800" b="1" dirty="0">
                <a:latin typeface="Times New Roman"/>
                <a:ea typeface="Times New Roman"/>
              </a:rPr>
              <a:t>технология передачи опыта, знаний, формирования навыков, компетенций, </a:t>
            </a:r>
            <a:r>
              <a:rPr lang="ru-RU" sz="2800" b="1" dirty="0" err="1">
                <a:latin typeface="Times New Roman"/>
                <a:ea typeface="Times New Roman"/>
              </a:rPr>
              <a:t>метакомпетенций</a:t>
            </a:r>
            <a:r>
              <a:rPr lang="ru-RU" sz="2800" b="1" dirty="0">
                <a:latin typeface="Times New Roman"/>
                <a:ea typeface="Times New Roman"/>
              </a:rPr>
              <a:t> и ценностей через </a:t>
            </a:r>
            <a:r>
              <a:rPr lang="ru-RU" sz="2800" b="1" dirty="0" smtClean="0">
                <a:latin typeface="Times New Roman"/>
                <a:ea typeface="Times New Roman"/>
              </a:rPr>
              <a:t>неформальное </a:t>
            </a:r>
            <a:r>
              <a:rPr lang="ru-RU" sz="2800" b="1" dirty="0" err="1">
                <a:latin typeface="Times New Roman"/>
                <a:ea typeface="Times New Roman"/>
              </a:rPr>
              <a:t>взаимообогащающее</a:t>
            </a:r>
            <a:r>
              <a:rPr lang="ru-RU" sz="2800" b="1" dirty="0">
                <a:latin typeface="Times New Roman"/>
                <a:ea typeface="Times New Roman"/>
              </a:rPr>
              <a:t> общение, основанное на доверии и партнерстве.</a:t>
            </a:r>
            <a:endParaRPr lang="ru-RU" sz="28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0059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/>
                <a:ea typeface="Times New Roman"/>
              </a:rPr>
              <a:t>Наставляемый </a:t>
            </a:r>
            <a:r>
              <a:rPr lang="ru-RU" sz="2400" b="1" dirty="0">
                <a:latin typeface="Times New Roman"/>
                <a:ea typeface="Times New Roman"/>
              </a:rPr>
              <a:t>- участник программы наставничества, который через взаимодействие с наставником и при его помощи и поддержке решает конкретные жизненные, личные и профессиональные задачи, приобретает новый опыт и развивает новые навыки и компетенции. В конкретных формах наставляемый может быть определен термином "обучающийся</a:t>
            </a:r>
            <a:r>
              <a:rPr lang="ru-RU" sz="2400" b="1" dirty="0" smtClean="0">
                <a:latin typeface="Times New Roman"/>
                <a:ea typeface="Times New Roman"/>
              </a:rPr>
              <a:t>".</a:t>
            </a:r>
          </a:p>
          <a:p>
            <a:pPr algn="just"/>
            <a:endParaRPr lang="ru-RU" sz="2400" b="1" dirty="0">
              <a:latin typeface="Times New Roman"/>
              <a:ea typeface="Times New Roman"/>
            </a:endParaRPr>
          </a:p>
          <a:p>
            <a:pPr algn="just"/>
            <a:r>
              <a:rPr lang="ru-RU" sz="2400" b="1" i="1" dirty="0">
                <a:latin typeface="Times New Roman"/>
                <a:ea typeface="Times New Roman"/>
              </a:rPr>
              <a:t>Наставник</a:t>
            </a:r>
            <a:r>
              <a:rPr lang="ru-RU" sz="2400" b="1" dirty="0">
                <a:latin typeface="Times New Roman"/>
                <a:ea typeface="Times New Roman"/>
              </a:rPr>
              <a:t> - участник программы наставничества, имеющий успешный опыт в достижении жизненного, личностного и профессионального результата, готовый и компетентный поделиться опытом и навыками, необходимыми для стимуляции и поддержки процессов самореализации и самосовершенствования наставляемого</a:t>
            </a:r>
            <a:r>
              <a:rPr lang="ru-RU" dirty="0">
                <a:solidFill>
                  <a:srgbClr val="212529"/>
                </a:solidFill>
                <a:latin typeface="Times New Roman"/>
                <a:ea typeface="Times New Roman"/>
              </a:rPr>
              <a:t>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4471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Наталья\Desktop\anime_2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192688" cy="557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53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9559" y="123111"/>
            <a:ext cx="5450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должен быть наставник?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6331"/>
            <a:ext cx="8875177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u="sng" dirty="0">
                <a:latin typeface="Times New Roman"/>
                <a:ea typeface="Times New Roman"/>
              </a:rPr>
              <a:t>Пять критериев, чтобы выбрать </a:t>
            </a:r>
            <a:r>
              <a:rPr lang="ru-RU" sz="2400" b="1" u="sng" dirty="0" smtClean="0">
                <a:latin typeface="Times New Roman"/>
                <a:ea typeface="Times New Roman"/>
              </a:rPr>
              <a:t>наставника</a:t>
            </a:r>
          </a:p>
          <a:p>
            <a:pPr algn="just">
              <a:spcAft>
                <a:spcPts val="0"/>
              </a:spcAft>
            </a:pPr>
            <a:endParaRPr lang="ru-RU" sz="2400" b="1" u="sng" dirty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300" b="1" dirty="0" smtClean="0">
                <a:latin typeface="Times New Roman"/>
                <a:ea typeface="Times New Roman"/>
              </a:rPr>
              <a:t>Высокий </a:t>
            </a:r>
            <a:r>
              <a:rPr lang="ru-RU" sz="2300" b="1" dirty="0">
                <a:latin typeface="Times New Roman"/>
                <a:ea typeface="Times New Roman"/>
              </a:rPr>
              <a:t>профессионализм, наличие опыта и педагогических знаний, которые значительно выше должностных компетенций подшефного педагога</a:t>
            </a:r>
            <a:r>
              <a:rPr lang="ru-RU" sz="2300" b="1" dirty="0" smtClean="0">
                <a:latin typeface="Times New Roman"/>
                <a:ea typeface="Times New Roman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300" b="1" dirty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300" b="1" dirty="0" smtClean="0">
                <a:latin typeface="Times New Roman"/>
                <a:ea typeface="Times New Roman"/>
              </a:rPr>
              <a:t>Умение </a:t>
            </a:r>
            <a:r>
              <a:rPr lang="ru-RU" sz="2300" b="1" dirty="0">
                <a:latin typeface="Times New Roman"/>
                <a:ea typeface="Times New Roman"/>
              </a:rPr>
              <a:t>легко и доступно передавать свои знания, методики и опыт их применения на практике </a:t>
            </a:r>
            <a:r>
              <a:rPr lang="ru-RU" sz="2300" b="1" dirty="0" smtClean="0">
                <a:latin typeface="Times New Roman"/>
                <a:ea typeface="Times New Roman"/>
              </a:rPr>
              <a:t>новичкам.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300" b="1" dirty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300" b="1" dirty="0" smtClean="0">
                <a:latin typeface="Times New Roman"/>
                <a:ea typeface="Times New Roman"/>
              </a:rPr>
              <a:t>Личное </a:t>
            </a:r>
            <a:r>
              <a:rPr lang="ru-RU" sz="2300" b="1" dirty="0">
                <a:latin typeface="Times New Roman"/>
                <a:ea typeface="Times New Roman"/>
              </a:rPr>
              <a:t>желание заниматься наставничеством</a:t>
            </a:r>
            <a:r>
              <a:rPr lang="ru-RU" sz="2300" b="1" dirty="0" smtClean="0">
                <a:latin typeface="Times New Roman"/>
                <a:ea typeface="Times New Roman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300" b="1" dirty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300" b="1" dirty="0" smtClean="0">
                <a:latin typeface="Times New Roman"/>
                <a:ea typeface="Times New Roman"/>
              </a:rPr>
              <a:t>Признание </a:t>
            </a:r>
            <a:r>
              <a:rPr lang="ru-RU" sz="2300" b="1" dirty="0">
                <a:latin typeface="Times New Roman"/>
                <a:ea typeface="Times New Roman"/>
              </a:rPr>
              <a:t>и авторитет у руководителя и </a:t>
            </a:r>
            <a:r>
              <a:rPr lang="ru-RU" sz="2300" b="1" dirty="0" err="1">
                <a:latin typeface="Times New Roman"/>
                <a:ea typeface="Times New Roman"/>
              </a:rPr>
              <a:t>педколлектива</a:t>
            </a:r>
            <a:r>
              <a:rPr lang="ru-RU" sz="2300" b="1" dirty="0">
                <a:latin typeface="Times New Roman"/>
                <a:ea typeface="Times New Roman"/>
              </a:rPr>
              <a:t>, способность оказывать влияние на всех участников процесса обучения</a:t>
            </a:r>
            <a:r>
              <a:rPr lang="ru-RU" sz="2300" b="1" dirty="0" smtClean="0">
                <a:latin typeface="Times New Roman"/>
                <a:ea typeface="Times New Roman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300" b="1" dirty="0">
              <a:latin typeface="Times New Roman"/>
              <a:ea typeface="Times New Roman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300" b="1" dirty="0">
                <a:latin typeface="Times New Roman"/>
                <a:ea typeface="Times New Roman"/>
              </a:rPr>
              <a:t> </a:t>
            </a:r>
            <a:r>
              <a:rPr lang="ru-RU" sz="2300" b="1" dirty="0" smtClean="0">
                <a:latin typeface="Times New Roman"/>
                <a:ea typeface="Times New Roman"/>
              </a:rPr>
              <a:t>Наличие </a:t>
            </a:r>
            <a:r>
              <a:rPr lang="ru-RU" sz="2300" b="1" dirty="0">
                <a:latin typeface="Times New Roman"/>
                <a:ea typeface="Times New Roman"/>
              </a:rPr>
              <a:t>таких личностных качеств, как ответственность и организованность.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306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05353542"/>
              </p:ext>
            </p:extLst>
          </p:nvPr>
        </p:nvGraphicFramePr>
        <p:xfrm>
          <a:off x="899592" y="692696"/>
          <a:ext cx="770485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548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893</TotalTime>
  <Words>421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Паркет</vt:lpstr>
      <vt:lpstr>   Модели наставничества и индивидуальные программы развития для персонифицированной поддержки профессионального  роста педагога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Модели наставничества и индивидуальные программы развития для персонифицированной поддержки профессионального  роста педагога </dc:title>
  <dc:creator>Наталья</dc:creator>
  <cp:lastModifiedBy>Пользователь Windows</cp:lastModifiedBy>
  <cp:revision>27</cp:revision>
  <dcterms:created xsi:type="dcterms:W3CDTF">2022-12-09T03:54:13Z</dcterms:created>
  <dcterms:modified xsi:type="dcterms:W3CDTF">2023-01-16T04:36:52Z</dcterms:modified>
</cp:coreProperties>
</file>